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40" r:id="rId1"/>
  </p:sldMasterIdLst>
  <p:sldIdLst>
    <p:sldId id="256" r:id="rId2"/>
    <p:sldId id="318" r:id="rId3"/>
    <p:sldId id="263" r:id="rId4"/>
    <p:sldId id="276" r:id="rId5"/>
    <p:sldId id="281" r:id="rId6"/>
    <p:sldId id="273" r:id="rId7"/>
    <p:sldId id="278" r:id="rId8"/>
    <p:sldId id="280" r:id="rId9"/>
    <p:sldId id="284" r:id="rId10"/>
    <p:sldId id="283" r:id="rId11"/>
    <p:sldId id="282" r:id="rId12"/>
    <p:sldId id="293" r:id="rId13"/>
    <p:sldId id="279" r:id="rId14"/>
    <p:sldId id="296" r:id="rId15"/>
    <p:sldId id="298" r:id="rId16"/>
    <p:sldId id="289" r:id="rId17"/>
    <p:sldId id="292" r:id="rId18"/>
    <p:sldId id="291" r:id="rId19"/>
    <p:sldId id="277" r:id="rId20"/>
    <p:sldId id="290" r:id="rId21"/>
    <p:sldId id="299" r:id="rId22"/>
    <p:sldId id="295" r:id="rId23"/>
    <p:sldId id="303" r:id="rId24"/>
    <p:sldId id="306" r:id="rId25"/>
    <p:sldId id="301" r:id="rId26"/>
    <p:sldId id="294" r:id="rId27"/>
    <p:sldId id="302" r:id="rId28"/>
    <p:sldId id="307" r:id="rId29"/>
    <p:sldId id="297" r:id="rId30"/>
    <p:sldId id="305" r:id="rId31"/>
    <p:sldId id="309" r:id="rId32"/>
    <p:sldId id="310" r:id="rId33"/>
    <p:sldId id="311" r:id="rId34"/>
    <p:sldId id="308" r:id="rId35"/>
    <p:sldId id="313" r:id="rId36"/>
    <p:sldId id="316" r:id="rId37"/>
    <p:sldId id="312" r:id="rId38"/>
    <p:sldId id="300" r:id="rId39"/>
    <p:sldId id="317" r:id="rId40"/>
    <p:sldId id="314" r:id="rId41"/>
    <p:sldId id="315" r:id="rId42"/>
  </p:sldIdLst>
  <p:sldSz cx="12192000" cy="6858000"/>
  <p:notesSz cx="6858000" cy="9144000"/>
  <p:embeddedFontLst>
    <p:embeddedFont>
      <p:font typeface="나눔고딕" panose="020D0604000000000000" pitchFamily="50" charset="-127"/>
      <p:regular r:id="rId43"/>
      <p:bold r:id="rId44"/>
    </p:embeddedFont>
    <p:embeddedFont>
      <p:font typeface="Wingdings 2" panose="05020102010507070707" pitchFamily="18" charset="2"/>
      <p:regular r:id="rId45"/>
    </p:embeddedFont>
    <p:embeddedFont>
      <p:font typeface="HY중고딕" panose="02030600000101010101" pitchFamily="18" charset="-127"/>
      <p:regular r:id="rId46"/>
    </p:embeddedFont>
    <p:embeddedFont>
      <p:font typeface="Corbel" panose="020B0503020204020204" pitchFamily="34" charset="0"/>
      <p:regular r:id="rId47"/>
      <p:bold r:id="rId48"/>
      <p:italic r:id="rId49"/>
      <p:boldItalic r:id="rId5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4/6/2023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ko-KR" dirty="0" smtClean="0">
                <a:ea typeface="나눔고딕" panose="020D0604000000000000" pitchFamily="50" charset="-127"/>
              </a:rPr>
              <a:t>5</a:t>
            </a:r>
            <a:r>
              <a:rPr lang="ko-KR" altLang="en-US" dirty="0" smtClean="0">
                <a:ea typeface="나눔고딕" panose="020D0604000000000000" pitchFamily="50" charset="-127"/>
              </a:rPr>
              <a:t>조</a:t>
            </a:r>
            <a:r>
              <a:rPr lang="en-US" altLang="ko-KR" dirty="0" smtClean="0">
                <a:ea typeface="나눔고딕" panose="020D0604000000000000" pitchFamily="50" charset="-127"/>
              </a:rPr>
              <a:t/>
            </a:r>
            <a:br>
              <a:rPr lang="en-US" altLang="ko-KR" dirty="0" smtClean="0">
                <a:ea typeface="나눔고딕" panose="020D0604000000000000" pitchFamily="50" charset="-127"/>
              </a:rPr>
            </a:br>
            <a:r>
              <a:rPr lang="en-US" altLang="ko-KR" dirty="0" smtClean="0">
                <a:ea typeface="나눔고딕" panose="020D0604000000000000" pitchFamily="50" charset="-127"/>
              </a:rPr>
              <a:t/>
            </a:r>
            <a:br>
              <a:rPr lang="en-US" altLang="ko-KR" dirty="0" smtClean="0">
                <a:ea typeface="나눔고딕" panose="020D0604000000000000" pitchFamily="50" charset="-127"/>
              </a:rPr>
            </a:br>
            <a:r>
              <a:rPr lang="ko-KR" altLang="en-US" dirty="0" smtClean="0">
                <a:ea typeface="나눔고딕" panose="020D0604000000000000" pitchFamily="50" charset="-127"/>
              </a:rPr>
              <a:t>맛집 검색 사이트</a:t>
            </a:r>
            <a:r>
              <a:rPr lang="en-US" altLang="ko-KR" dirty="0" smtClean="0">
                <a:ea typeface="나눔고딕" panose="020D0604000000000000" pitchFamily="50" charset="-127"/>
              </a:rPr>
              <a:t/>
            </a:r>
            <a:br>
              <a:rPr lang="en-US" altLang="ko-KR" dirty="0" smtClean="0">
                <a:ea typeface="나눔고딕" panose="020D0604000000000000" pitchFamily="50" charset="-127"/>
              </a:rPr>
            </a:br>
            <a:r>
              <a:rPr lang="ko-KR" altLang="en-US" dirty="0" smtClean="0">
                <a:ea typeface="나눔고딕" panose="020D0604000000000000" pitchFamily="50" charset="-127"/>
              </a:rPr>
              <a:t>프로젝트</a:t>
            </a:r>
            <a:endParaRPr lang="ko-KR" altLang="en-US" dirty="0">
              <a:ea typeface="나눔고딕" panose="020D0604000000000000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유현호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이규재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박규태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496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94" y="331232"/>
            <a:ext cx="4107934" cy="425611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946" y="4587348"/>
            <a:ext cx="4104282" cy="1976731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52784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비밀번호 찾기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736" y="1069278"/>
            <a:ext cx="3575177" cy="552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74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4965" cy="6228178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1477162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회원가입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115" y="1096620"/>
            <a:ext cx="3574129" cy="549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68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1232"/>
            <a:ext cx="4105469" cy="6232847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439872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회사소개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737" y="1088717"/>
            <a:ext cx="3583606" cy="55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3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7" y="331230"/>
            <a:ext cx="5310000" cy="6232847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739244"/>
              </p:ext>
            </p:extLst>
          </p:nvPr>
        </p:nvGraphicFramePr>
        <p:xfrm>
          <a:off x="5822303" y="335902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회사소개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82352"/>
            <a:ext cx="3102428" cy="551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60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5469" cy="6228178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4677119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문의하기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737" y="1088717"/>
            <a:ext cx="3583606" cy="55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2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2"/>
            <a:ext cx="5310000" cy="6232846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024733"/>
              </p:ext>
            </p:extLst>
          </p:nvPr>
        </p:nvGraphicFramePr>
        <p:xfrm>
          <a:off x="5822303" y="335903"/>
          <a:ext cx="6204856" cy="62315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6405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문의하기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640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0013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0013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0014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0013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0013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82352"/>
            <a:ext cx="3102428" cy="551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6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1"/>
            <a:ext cx="5310000" cy="6232847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521761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footer(Q&amp;A)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50478"/>
            <a:ext cx="3107093" cy="252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1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847860"/>
              </p:ext>
            </p:extLst>
          </p:nvPr>
        </p:nvGraphicFramePr>
        <p:xfrm>
          <a:off x="8478982" y="335901"/>
          <a:ext cx="3458096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8096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footer(Q&amp;A) 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37" y="335901"/>
            <a:ext cx="3537356" cy="62281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6366" y="335901"/>
            <a:ext cx="3733227" cy="6228178"/>
          </a:xfrm>
          <a:prstGeom prst="rect">
            <a:avLst/>
          </a:prstGeom>
        </p:spPr>
      </p:pic>
      <p:sp>
        <p:nvSpPr>
          <p:cNvPr id="5" name="오른쪽 화살표 4"/>
          <p:cNvSpPr/>
          <p:nvPr/>
        </p:nvSpPr>
        <p:spPr>
          <a:xfrm>
            <a:off x="3685432" y="2535382"/>
            <a:ext cx="548950" cy="5987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5469" cy="6228178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617076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이용약관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1" y="1090541"/>
            <a:ext cx="3574387" cy="179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120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1"/>
            <a:ext cx="5310000" cy="6232847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731966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이용약관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81210"/>
            <a:ext cx="3096057" cy="175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17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인덱스 화면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</a:p>
          <a:p>
            <a:r>
              <a:rPr lang="en-US" altLang="ko-KR" dirty="0" smtClean="0"/>
              <a:t>3.</a:t>
            </a:r>
          </a:p>
          <a:p>
            <a:r>
              <a:rPr lang="en-US" altLang="ko-KR" dirty="0" smtClean="0"/>
              <a:t>4.</a:t>
            </a:r>
          </a:p>
          <a:p>
            <a:r>
              <a:rPr lang="en-US" altLang="ko-KR" dirty="0" smtClean="0"/>
              <a:t>5.</a:t>
            </a:r>
          </a:p>
          <a:p>
            <a:r>
              <a:rPr lang="en-US" altLang="ko-KR" dirty="0" smtClean="0"/>
              <a:t>6.</a:t>
            </a:r>
          </a:p>
          <a:p>
            <a:r>
              <a:rPr lang="en-US" altLang="ko-KR" dirty="0" smtClean="0"/>
              <a:t>7.</a:t>
            </a:r>
          </a:p>
          <a:p>
            <a:r>
              <a:rPr lang="en-US" altLang="ko-KR" dirty="0" smtClean="0"/>
              <a:t>8.</a:t>
            </a:r>
          </a:p>
          <a:p>
            <a:r>
              <a:rPr lang="en-US" altLang="ko-KR" dirty="0" smtClean="0"/>
              <a:t>9.</a:t>
            </a:r>
          </a:p>
          <a:p>
            <a:r>
              <a:rPr lang="en-US" altLang="ko-KR" dirty="0" smtClean="0"/>
              <a:t>10.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63540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72595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서비스 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ko-KR" alt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패럴렉스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스크롤</a:t>
                      </a:r>
                      <a:endParaRPr lang="ko-KR" altLang="en-US" baseline="0" dirty="0" smtClean="0">
                        <a:ea typeface="나눔고딕" panose="020D0604000000000000" pitchFamily="50" charset="-127"/>
                      </a:endParaRPr>
                    </a:p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5469" cy="6228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68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7588422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서비스 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 rowSpan="5"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ko-KR" alt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패럴렉스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스크롤</a:t>
                      </a:r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 vMerge="1"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 vMerge="1"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 vMerge="1"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 vMerge="1"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11" y="335903"/>
            <a:ext cx="5292000" cy="625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2"/>
            <a:ext cx="4105469" cy="6228178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582037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0" y="1070382"/>
            <a:ext cx="3580257" cy="549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092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95786" y="331230"/>
            <a:ext cx="5313600" cy="6232847"/>
          </a:xfrm>
          <a:prstGeom prst="rect">
            <a:avLst/>
          </a:prstGeom>
        </p:spPr>
      </p:pic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8746257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85126"/>
            <a:ext cx="3115110" cy="378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66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04" y="331231"/>
            <a:ext cx="4136907" cy="6232847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161135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0" y="1070382"/>
            <a:ext cx="3580257" cy="549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7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9581" y="335901"/>
            <a:ext cx="5299200" cy="6228177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377789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4" y="1085126"/>
            <a:ext cx="3107092" cy="378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4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54" y="331231"/>
            <a:ext cx="4094057" cy="6232847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6169807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최근 목록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1" y="1072341"/>
            <a:ext cx="3564293" cy="549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5" y="331230"/>
            <a:ext cx="5310000" cy="6232848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040489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최근 목록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67948"/>
            <a:ext cx="3102428" cy="553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85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5469" cy="6228178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60228"/>
              </p:ext>
            </p:extLst>
          </p:nvPr>
        </p:nvGraphicFramePr>
        <p:xfrm>
          <a:off x="4730621" y="335902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찜한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가게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1" y="1072341"/>
            <a:ext cx="3564293" cy="549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45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0"/>
            <a:ext cx="5310000" cy="6228455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440244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찜한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가게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67948"/>
            <a:ext cx="3102428" cy="553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5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41571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737" y="1086440"/>
            <a:ext cx="3593839" cy="5506822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71" y="335901"/>
            <a:ext cx="4353509" cy="625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206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912931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가게 정보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T w="38100" cmpd="sng">
                      <a:noFill/>
                    </a:lnT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5469" cy="622817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1" y="1076262"/>
            <a:ext cx="3557168" cy="551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908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005732"/>
              </p:ext>
            </p:extLst>
          </p:nvPr>
        </p:nvGraphicFramePr>
        <p:xfrm>
          <a:off x="4730621" y="335901"/>
          <a:ext cx="7156580" cy="64869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23636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가게 정보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2363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T w="38100" cmpd="sng">
                      <a:noFill/>
                    </a:lnT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16353" cy="622817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1" y="1076262"/>
            <a:ext cx="3557168" cy="551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045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00136" y="335901"/>
            <a:ext cx="531000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64201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가게 정보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5901"/>
            <a:ext cx="5310000" cy="622817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81580"/>
            <a:ext cx="3097253" cy="499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004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00136" y="335901"/>
            <a:ext cx="531000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812925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가게 정보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7" y="335901"/>
            <a:ext cx="5310000" cy="622817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81580"/>
            <a:ext cx="3097253" cy="499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835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005732"/>
              </p:ext>
            </p:extLst>
          </p:nvPr>
        </p:nvGraphicFramePr>
        <p:xfrm>
          <a:off x="4730621" y="335901"/>
          <a:ext cx="7156580" cy="64869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23636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2363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T w="38100" cmpd="sng">
                      <a:noFill/>
                    </a:lnT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10263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005732"/>
              </p:ext>
            </p:extLst>
          </p:nvPr>
        </p:nvGraphicFramePr>
        <p:xfrm>
          <a:off x="4730621" y="335901"/>
          <a:ext cx="7156580" cy="64869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23636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2363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T w="38100" cmpd="sng">
                      <a:noFill/>
                    </a:lnT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4202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005732"/>
              </p:ext>
            </p:extLst>
          </p:nvPr>
        </p:nvGraphicFramePr>
        <p:xfrm>
          <a:off x="4730621" y="335901"/>
          <a:ext cx="7156580" cy="64869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23636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2363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T w="38100" cmpd="sng">
                      <a:noFill/>
                    </a:lnT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560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005732"/>
              </p:ext>
            </p:extLst>
          </p:nvPr>
        </p:nvGraphicFramePr>
        <p:xfrm>
          <a:off x="4730621" y="335901"/>
          <a:ext cx="7156580" cy="64869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23636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2363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T w="38100" cmpd="sng">
                      <a:noFill/>
                    </a:lnT>
                    <a:lnB w="38100" cmpd="sng"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19879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00136" y="335901"/>
            <a:ext cx="531000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64201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----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1307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00136" y="335901"/>
            <a:ext cx="531000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64201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----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1879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1" y="335902"/>
            <a:ext cx="4116353" cy="6228178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41571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0" y="1095770"/>
            <a:ext cx="3573625" cy="549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26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00136" y="335901"/>
            <a:ext cx="531000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64201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----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12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00136" y="335901"/>
            <a:ext cx="531000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64201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----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507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1" y="335901"/>
            <a:ext cx="4105469" cy="6228178"/>
          </a:xfrm>
          <a:prstGeom prst="rect">
            <a:avLst/>
          </a:prstGeom>
        </p:spPr>
      </p:pic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077932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620" y="1095770"/>
            <a:ext cx="3573625" cy="549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305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074579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5174" y="1054595"/>
            <a:ext cx="3108280" cy="553866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896" y="335902"/>
            <a:ext cx="5315370" cy="622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63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2"/>
            <a:ext cx="5320800" cy="6232846"/>
          </a:xfrm>
          <a:prstGeom prst="rect">
            <a:avLst/>
          </a:prstGeom>
        </p:spPr>
      </p:pic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71703"/>
              </p:ext>
            </p:extLst>
          </p:nvPr>
        </p:nvGraphicFramePr>
        <p:xfrm>
          <a:off x="5822303" y="335903"/>
          <a:ext cx="6204856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428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102428">
                  <a:extLst>
                    <a:ext uri="{9D8B030D-6E8A-4147-A177-3AD203B41FA5}">
                      <a16:colId xmlns:a16="http://schemas.microsoft.com/office/drawing/2014/main" val="2722449755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034225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303" y="1054595"/>
            <a:ext cx="3089887" cy="553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22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1232"/>
            <a:ext cx="4104785" cy="276110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94" y="3092335"/>
            <a:ext cx="4107934" cy="3471744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22956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로그인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3913" y="1097663"/>
            <a:ext cx="3541671" cy="549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4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94" y="3494341"/>
            <a:ext cx="4107934" cy="306973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95" y="331232"/>
            <a:ext cx="4107934" cy="3163109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3820187"/>
              </p:ext>
            </p:extLst>
          </p:nvPr>
        </p:nvGraphicFramePr>
        <p:xfrm>
          <a:off x="4730621" y="335901"/>
          <a:ext cx="7156580" cy="625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829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  <a:gridCol w="3578290">
                  <a:extLst>
                    <a:ext uri="{9D8B030D-6E8A-4147-A177-3AD203B41FA5}">
                      <a16:colId xmlns:a16="http://schemas.microsoft.com/office/drawing/2014/main" val="3761585973"/>
                    </a:ext>
                  </a:extLst>
                </a:gridCol>
              </a:tblGrid>
              <a:tr h="3511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아이디 찾기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35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스토리보드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121834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0516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05168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937" y="1069277"/>
            <a:ext cx="3574307" cy="552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21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틀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259</TotalTime>
  <Words>460</Words>
  <Application>Microsoft Office PowerPoint</Application>
  <PresentationFormat>와이드스크린</PresentationFormat>
  <Paragraphs>325</Paragraphs>
  <Slides>41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6" baseType="lpstr">
      <vt:lpstr>나눔고딕</vt:lpstr>
      <vt:lpstr>Wingdings 2</vt:lpstr>
      <vt:lpstr>HY중고딕</vt:lpstr>
      <vt:lpstr>Corbel</vt:lpstr>
      <vt:lpstr>틀</vt:lpstr>
      <vt:lpstr>5조  맛집 검색 사이트 프로젝트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5조</dc:title>
  <dc:creator>user</dc:creator>
  <cp:lastModifiedBy>user</cp:lastModifiedBy>
  <cp:revision>159</cp:revision>
  <dcterms:created xsi:type="dcterms:W3CDTF">2023-04-05T01:38:44Z</dcterms:created>
  <dcterms:modified xsi:type="dcterms:W3CDTF">2023-04-06T04:20:08Z</dcterms:modified>
</cp:coreProperties>
</file>

<file path=docProps/thumbnail.jpeg>
</file>